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80" r:id="rId5"/>
    <p:sldId id="259" r:id="rId6"/>
    <p:sldId id="260" r:id="rId7"/>
    <p:sldId id="261" r:id="rId8"/>
    <p:sldId id="262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24" autoAdjust="0"/>
    <p:restoredTop sz="94660"/>
  </p:normalViewPr>
  <p:slideViewPr>
    <p:cSldViewPr>
      <p:cViewPr varScale="1">
        <p:scale>
          <a:sx n="109" d="100"/>
          <a:sy n="109" d="100"/>
        </p:scale>
        <p:origin x="-174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D912F-A3F3-4708-B2F3-8D1A47ADA974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0056A-5553-457F-90C0-260AF543D9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D912F-A3F3-4708-B2F3-8D1A47ADA974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0056A-5553-457F-90C0-260AF543D9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D912F-A3F3-4708-B2F3-8D1A47ADA974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0056A-5553-457F-90C0-260AF543D9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D912F-A3F3-4708-B2F3-8D1A47ADA974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0056A-5553-457F-90C0-260AF543D9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D912F-A3F3-4708-B2F3-8D1A47ADA974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0056A-5553-457F-90C0-260AF543D9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D912F-A3F3-4708-B2F3-8D1A47ADA974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0056A-5553-457F-90C0-260AF543D9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D912F-A3F3-4708-B2F3-8D1A47ADA974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0056A-5553-457F-90C0-260AF543D9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D912F-A3F3-4708-B2F3-8D1A47ADA974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0056A-5553-457F-90C0-260AF543D9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D912F-A3F3-4708-B2F3-8D1A47ADA974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0056A-5553-457F-90C0-260AF543D9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D912F-A3F3-4708-B2F3-8D1A47ADA974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0056A-5553-457F-90C0-260AF543D9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D912F-A3F3-4708-B2F3-8D1A47ADA974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0056A-5553-457F-90C0-260AF543D9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0D912F-A3F3-4708-B2F3-8D1A47ADA974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00056A-5553-457F-90C0-260AF543D9B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>
            <a:normAutofit/>
          </a:bodyPr>
          <a:lstStyle/>
          <a:p>
            <a:r>
              <a:rPr lang="en-US" sz="4800" dirty="0" smtClean="0"/>
              <a:t>The U.S.A.</a:t>
            </a:r>
            <a:endParaRPr lang="en-US" sz="48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114800" y="2307861"/>
            <a:ext cx="4041098" cy="24746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TW" sz="3200" dirty="0" smtClean="0"/>
              <a:t>This is </a:t>
            </a:r>
            <a:r>
              <a:rPr lang="en-US" sz="3200" dirty="0" smtClean="0"/>
              <a:t>Greg.</a:t>
            </a:r>
          </a:p>
          <a:p>
            <a:pPr algn="l"/>
            <a:r>
              <a:rPr lang="en-US" sz="3200" dirty="0" smtClean="0"/>
              <a:t>This is his brother, Al.</a:t>
            </a:r>
          </a:p>
          <a:p>
            <a:endParaRPr lang="en-US" sz="2800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53" t="30000" r="63463" b="46458"/>
          <a:stretch/>
        </p:blipFill>
        <p:spPr>
          <a:xfrm>
            <a:off x="685800" y="1314717"/>
            <a:ext cx="3276600" cy="44609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800" dirty="0"/>
              <a:t>The U.S.A.</a:t>
            </a:r>
            <a:endParaRPr lang="zh-TW" altLang="en-US" sz="48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219200" y="2895600"/>
            <a:ext cx="3657600" cy="228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 smtClean="0"/>
              <a:t>He’s a cowboy.</a:t>
            </a:r>
          </a:p>
          <a:p>
            <a:pPr algn="l"/>
            <a:r>
              <a:rPr lang="en-US" sz="3200" dirty="0" smtClean="0"/>
              <a:t>The USA is famous</a:t>
            </a:r>
          </a:p>
          <a:p>
            <a:pPr algn="l"/>
            <a:r>
              <a:rPr lang="en-US" sz="3200" dirty="0" smtClean="0"/>
              <a:t> for cowboys.</a:t>
            </a:r>
          </a:p>
          <a:p>
            <a:pPr algn="l"/>
            <a:endParaRPr lang="en-US" sz="3200" dirty="0" smtClean="0"/>
          </a:p>
          <a:p>
            <a:endParaRPr lang="en-US" sz="2800" dirty="0"/>
          </a:p>
        </p:txBody>
      </p:sp>
      <p:pic>
        <p:nvPicPr>
          <p:cNvPr id="7" name="內容版面配置區 6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58"/>
          <a:stretch/>
        </p:blipFill>
        <p:spPr>
          <a:xfrm>
            <a:off x="5410200" y="1371600"/>
            <a:ext cx="2438400" cy="5054733"/>
          </a:xfrm>
        </p:spPr>
      </p:pic>
    </p:spTree>
    <p:extLst>
      <p:ext uri="{BB962C8B-B14F-4D97-AF65-F5344CB8AC3E}">
        <p14:creationId xmlns:p14="http://schemas.microsoft.com/office/powerpoint/2010/main" val="1032960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04800"/>
            <a:ext cx="7772400" cy="1470025"/>
          </a:xfrm>
        </p:spPr>
        <p:txBody>
          <a:bodyPr/>
          <a:lstStyle/>
          <a:p>
            <a:r>
              <a:rPr lang="en-US" dirty="0" smtClean="0"/>
              <a:t>The U.S.A.</a:t>
            </a:r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191000" y="2329719"/>
            <a:ext cx="4572000" cy="33309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 smtClean="0"/>
              <a:t>This is his sister, Helen. </a:t>
            </a:r>
          </a:p>
          <a:p>
            <a:pPr algn="l"/>
            <a:r>
              <a:rPr lang="en-US" sz="3200" dirty="0" smtClean="0"/>
              <a:t>Look! This is a hamburger.</a:t>
            </a:r>
          </a:p>
          <a:p>
            <a:pPr algn="l"/>
            <a:r>
              <a:rPr lang="en-US" sz="3200" dirty="0" err="1" smtClean="0"/>
              <a:t>Mmm</a:t>
            </a:r>
            <a:r>
              <a:rPr lang="en-US" sz="3200" dirty="0" smtClean="0"/>
              <a:t>! Delicious!</a:t>
            </a:r>
          </a:p>
          <a:p>
            <a:pPr algn="l"/>
            <a:r>
              <a:rPr lang="en-US" sz="3200" dirty="0" smtClean="0"/>
              <a:t>The USA is famous for hamburgers. </a:t>
            </a:r>
          </a:p>
          <a:p>
            <a:pPr algn="l"/>
            <a:endParaRPr lang="en-US" sz="2800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45" t="54722" r="54064" b="17459"/>
          <a:stretch/>
        </p:blipFill>
        <p:spPr>
          <a:xfrm>
            <a:off x="533400" y="1921874"/>
            <a:ext cx="3429000" cy="3753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749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China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66800" y="2514600"/>
            <a:ext cx="3200400" cy="3048000"/>
          </a:xfrm>
        </p:spPr>
        <p:txBody>
          <a:bodyPr/>
          <a:lstStyle/>
          <a:p>
            <a:pPr marL="0" indent="0">
              <a:buNone/>
            </a:pPr>
            <a:r>
              <a:rPr lang="en-US" altLang="zh-TW" dirty="0" smtClean="0"/>
              <a:t>This is Chen.</a:t>
            </a:r>
          </a:p>
          <a:p>
            <a:pPr marL="0" indent="0">
              <a:buNone/>
            </a:pPr>
            <a:r>
              <a:rPr lang="en-US" altLang="zh-TW" dirty="0" smtClean="0"/>
              <a:t>Look</a:t>
            </a:r>
            <a:r>
              <a:rPr lang="en-US" altLang="zh-TW" dirty="0"/>
              <a:t>! What is it?</a:t>
            </a:r>
          </a:p>
          <a:p>
            <a:endParaRPr lang="en-US" altLang="zh-TW" dirty="0"/>
          </a:p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91" t="28125" r="57367" b="41042"/>
          <a:stretch/>
        </p:blipFill>
        <p:spPr>
          <a:xfrm>
            <a:off x="4471987" y="1447800"/>
            <a:ext cx="3157537" cy="424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991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800" dirty="0"/>
              <a:t>China</a:t>
            </a:r>
            <a:endParaRPr lang="zh-TW" altLang="en-US" sz="48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886200" y="1752600"/>
            <a:ext cx="5105400" cy="4038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 smtClean="0"/>
              <a:t>It’s a panda.</a:t>
            </a:r>
          </a:p>
          <a:p>
            <a:pPr algn="l"/>
            <a:r>
              <a:rPr lang="en-US" sz="3200" dirty="0" smtClean="0"/>
              <a:t>Its name is Cong </a:t>
            </a:r>
            <a:r>
              <a:rPr lang="en-US" sz="3200" dirty="0" err="1" smtClean="0"/>
              <a:t>Cong</a:t>
            </a:r>
            <a:r>
              <a:rPr lang="en-US" sz="3200" dirty="0" smtClean="0"/>
              <a:t>.</a:t>
            </a:r>
          </a:p>
          <a:p>
            <a:pPr algn="l"/>
            <a:r>
              <a:rPr lang="en-US" sz="3200" dirty="0" smtClean="0"/>
              <a:t>It’s in a zoo in China.</a:t>
            </a:r>
          </a:p>
          <a:p>
            <a:pPr algn="l"/>
            <a:endParaRPr lang="en-US" sz="2800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04" t="36459" r="2059" b="38125"/>
          <a:stretch/>
        </p:blipFill>
        <p:spPr>
          <a:xfrm>
            <a:off x="769121" y="1143000"/>
            <a:ext cx="2974213" cy="4791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586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800" dirty="0"/>
              <a:t>China</a:t>
            </a:r>
            <a:endParaRPr lang="zh-TW" altLang="en-US" sz="48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462337" y="1981200"/>
            <a:ext cx="5300663" cy="3733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 smtClean="0"/>
              <a:t>Is it a lion?</a:t>
            </a:r>
          </a:p>
          <a:p>
            <a:pPr algn="l"/>
            <a:r>
              <a:rPr lang="en-US" sz="3200" dirty="0" smtClean="0"/>
              <a:t>Yes, it is.</a:t>
            </a:r>
          </a:p>
          <a:p>
            <a:pPr algn="l"/>
            <a:r>
              <a:rPr lang="en-US" sz="3200" dirty="0" smtClean="0"/>
              <a:t>It isn’t a real animal.</a:t>
            </a:r>
          </a:p>
          <a:p>
            <a:pPr algn="l"/>
            <a:r>
              <a:rPr lang="en-US" sz="3200" dirty="0" smtClean="0"/>
              <a:t>It’s a traditional costume from China.</a:t>
            </a:r>
          </a:p>
          <a:p>
            <a:pPr algn="l"/>
            <a:endParaRPr lang="en-US" sz="2800" dirty="0"/>
          </a:p>
        </p:txBody>
      </p:sp>
      <p:pic>
        <p:nvPicPr>
          <p:cNvPr id="7" name="內容版面配置區 6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4" t="10381" r="6574"/>
          <a:stretch/>
        </p:blipFill>
        <p:spPr>
          <a:xfrm>
            <a:off x="609600" y="1295400"/>
            <a:ext cx="2576513" cy="4876800"/>
          </a:xfrm>
        </p:spPr>
      </p:pic>
    </p:spTree>
    <p:extLst>
      <p:ext uri="{BB962C8B-B14F-4D97-AF65-F5344CB8AC3E}">
        <p14:creationId xmlns:p14="http://schemas.microsoft.com/office/powerpoint/2010/main" val="1264970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800" dirty="0"/>
              <a:t>Russia</a:t>
            </a:r>
            <a:endParaRPr lang="zh-TW" altLang="en-US" sz="48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581400" y="1752600"/>
            <a:ext cx="5105400" cy="3429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 smtClean="0"/>
              <a:t>This is Alex. </a:t>
            </a:r>
          </a:p>
          <a:p>
            <a:pPr algn="l"/>
            <a:r>
              <a:rPr lang="en-US" sz="3200" dirty="0" smtClean="0"/>
              <a:t>He’s seven years old, </a:t>
            </a:r>
            <a:endParaRPr lang="en-US" sz="3200" dirty="0" smtClean="0"/>
          </a:p>
          <a:p>
            <a:pPr algn="l"/>
            <a:r>
              <a:rPr lang="en-US" sz="3200" dirty="0" smtClean="0"/>
              <a:t>and </a:t>
            </a:r>
            <a:r>
              <a:rPr lang="en-US" sz="3200" dirty="0" smtClean="0"/>
              <a:t>he’s  from Russia. </a:t>
            </a:r>
          </a:p>
          <a:p>
            <a:pPr algn="l"/>
            <a:r>
              <a:rPr lang="en-US" sz="3200" dirty="0" smtClean="0"/>
              <a:t>This is a traditional costume from his country.</a:t>
            </a:r>
          </a:p>
          <a:p>
            <a:pPr algn="l"/>
            <a:r>
              <a:rPr lang="en-US" sz="3200" dirty="0" smtClean="0"/>
              <a:t>It’s beautiful.</a:t>
            </a:r>
          </a:p>
        </p:txBody>
      </p:sp>
      <p:pic>
        <p:nvPicPr>
          <p:cNvPr id="7" name="內容版面配置區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219200"/>
            <a:ext cx="2514600" cy="4972903"/>
          </a:xfrm>
        </p:spPr>
      </p:pic>
    </p:spTree>
    <p:extLst>
      <p:ext uri="{BB962C8B-B14F-4D97-AF65-F5344CB8AC3E}">
        <p14:creationId xmlns:p14="http://schemas.microsoft.com/office/powerpoint/2010/main" val="3016378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800" dirty="0"/>
              <a:t>Russia</a:t>
            </a:r>
            <a:endParaRPr lang="zh-TW" altLang="en-US" sz="4800" dirty="0"/>
          </a:p>
        </p:txBody>
      </p:sp>
      <p:sp>
        <p:nvSpPr>
          <p:cNvPr id="6" name="文字方塊 5"/>
          <p:cNvSpPr txBox="1"/>
          <p:nvPr/>
        </p:nvSpPr>
        <p:spPr>
          <a:xfrm>
            <a:off x="3890962" y="3505200"/>
            <a:ext cx="4762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 smtClean="0"/>
              <a:t>Look! Three colored eggs.</a:t>
            </a:r>
          </a:p>
        </p:txBody>
      </p:sp>
      <p:pic>
        <p:nvPicPr>
          <p:cNvPr id="8" name="內容版面配置區 7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41" b="4933"/>
          <a:stretch/>
        </p:blipFill>
        <p:spPr>
          <a:xfrm>
            <a:off x="838200" y="1628775"/>
            <a:ext cx="2819400" cy="4238625"/>
          </a:xfrm>
        </p:spPr>
      </p:pic>
    </p:spTree>
    <p:extLst>
      <p:ext uri="{BB962C8B-B14F-4D97-AF65-F5344CB8AC3E}">
        <p14:creationId xmlns:p14="http://schemas.microsoft.com/office/powerpoint/2010/main" val="350122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800" dirty="0"/>
              <a:t>Russia</a:t>
            </a:r>
            <a:endParaRPr lang="zh-TW" altLang="en-US" sz="4800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650" y="2209800"/>
            <a:ext cx="3729600" cy="2743200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2057400" y="5333999"/>
            <a:ext cx="4762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 smtClean="0"/>
              <a:t>Look! Five colored dolls.</a:t>
            </a:r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691838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</TotalTime>
  <Words>151</Words>
  <Application>Microsoft Office PowerPoint</Application>
  <PresentationFormat>如螢幕大小 (4:3)</PresentationFormat>
  <Paragraphs>34</Paragraphs>
  <Slides>9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9</vt:i4>
      </vt:variant>
    </vt:vector>
  </HeadingPairs>
  <TitlesOfParts>
    <vt:vector size="10" baseType="lpstr">
      <vt:lpstr>Office Theme</vt:lpstr>
      <vt:lpstr>The U.S.A.</vt:lpstr>
      <vt:lpstr>The U.S.A.</vt:lpstr>
      <vt:lpstr>The U.S.A.</vt:lpstr>
      <vt:lpstr>China</vt:lpstr>
      <vt:lpstr>China</vt:lpstr>
      <vt:lpstr>China</vt:lpstr>
      <vt:lpstr>Russia</vt:lpstr>
      <vt:lpstr>Russia</vt:lpstr>
      <vt:lpstr>Russia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Elmo</dc:creator>
  <cp:lastModifiedBy>user</cp:lastModifiedBy>
  <cp:revision>82</cp:revision>
  <dcterms:created xsi:type="dcterms:W3CDTF">2013-08-14T01:28:59Z</dcterms:created>
  <dcterms:modified xsi:type="dcterms:W3CDTF">2020-10-17T07:35:42Z</dcterms:modified>
</cp:coreProperties>
</file>